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cc404150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cc404150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cc404150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cc404150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bb07c5e3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bb07c5e3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bb07c5e3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1bb07c5e3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bb07c5e3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1bb07c5e3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cc404150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cc404150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bb07c5e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1bb07c5e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bb07c5e3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bb07c5e3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bb07c5e3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1bb07c5e3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1bb07c5e3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1bb07c5e3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cc404150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ecc404150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bb07c5e3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1bb07c5e3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bb07c5e3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1bb07c5e3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1bb07c5e3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1bb07c5e3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1bb07c5e3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1bb07c5e3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bb07c5e3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bb07c5e3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bb07c5e3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bb07c5e3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cc404150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cc404150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cc404150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cc404150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cc4041500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cc404150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cc404150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cc404150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cc4041500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cc404150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cc4041500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cc404150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cc404150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cc404150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Jazz Drummers Toolbox! 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5"/>
            <a:ext cx="8448600" cy="18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Teaching You (The Director!) Some Licks To Help Your Drummer “Jazz” Up Your Band!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Florida Bandmasters Association Summer Jazz Institute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Thursday, July 18th, 2024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Jeremy Langford</a:t>
            </a:r>
            <a:endParaRPr/>
          </a:p>
        </p:txBody>
      </p:sp>
      <p:pic>
        <p:nvPicPr>
          <p:cNvPr id="69" name="Google Shape;69;p13" title="Drum Kit Vector Graphics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525" y="107875"/>
            <a:ext cx="1992600" cy="19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4092625" y="1138275"/>
            <a:ext cx="679200" cy="6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2625" y="1139175"/>
            <a:ext cx="679200" cy="6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Addin’ A Little More! </a:t>
            </a:r>
            <a:endParaRPr/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+LF (HH)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125" y="1946300"/>
            <a:ext cx="7359877" cy="26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The Kick!  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+RF (Kick)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“4 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Floor”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i="1" lang="en"/>
              <a:t>Training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/>
              <a:t>Wheels!</a:t>
            </a:r>
            <a:r>
              <a:rPr lang="en"/>
              <a:t>) </a:t>
            </a: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987" y="1985450"/>
            <a:ext cx="7458012" cy="26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 We Make These “Feel” Right? 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646" y="2097762"/>
            <a:ext cx="3190475" cy="23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392" y="2034375"/>
            <a:ext cx="3419508" cy="235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It! THE SLIDE OF ALL SLIDES! </a:t>
            </a:r>
            <a:endParaRPr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Roads In Swing Lead To This!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Developing Feel!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“Triplet Overlay”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502" y="2349125"/>
            <a:ext cx="4082898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Play These Figures With Some Slow Blues! </a:t>
            </a:r>
            <a:endParaRPr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Let’s Get On The Drum Sets &amp; Give It A Whirl!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 We Get Them There? </a:t>
            </a: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Slow &amp; Steady!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 you have a simple, daily bluesy-type riff that you play? If not, find something similar to Mike Sweeney’s “Instant Warm Ups” and use #1! Perfect for perfecting the “FEEL” of swing! And many other wonderful things!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Use the DOWNBEAT and UPBEAT Triplet Grooves to build the vocabulary in their hands. Let them </a:t>
            </a:r>
            <a:r>
              <a:rPr lang="en"/>
              <a:t>experiment</a:t>
            </a:r>
            <a:r>
              <a:rPr lang="en"/>
              <a:t> with these rhythms and </a:t>
            </a:r>
            <a:r>
              <a:rPr lang="en"/>
              <a:t>stickings</a:t>
            </a:r>
            <a:r>
              <a:rPr lang="en"/>
              <a:t> inside your swing tunes to find the right </a:t>
            </a:r>
            <a:r>
              <a:rPr lang="en"/>
              <a:t>application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“Swing” More Genuine…</a:t>
            </a:r>
            <a:endParaRPr/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Ways To Swing It Up…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Kack Kack (As often as feels appropriate)          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Sock Hi Hat/Stick Click (Lighter textures)           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Chopping Wood (Helps create drive)                   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4. Avoiding Training Wheels (4 On The Floor)         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5. Don’t Be Afraid Of Starting With Triplets!             &gt;</a:t>
            </a:r>
            <a:endParaRPr/>
          </a:p>
        </p:txBody>
      </p:sp>
      <p:sp>
        <p:nvSpPr>
          <p:cNvPr id="203" name="Google Shape;203;p2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Thoughts On Achievement…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… How many ways can we “kack kack”?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… When should I use this combo?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… How many colors of “chop” are there?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… Why? Seriously? You have me do this earlier! :)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… Nothing like a good lead in to build up the band!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Anything Else I Can Take Back To Them? </a:t>
            </a:r>
            <a:endParaRPr/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471900" y="1919075"/>
            <a:ext cx="7970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Phrase Shifts Are A Fun Way To Sell The Change! 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Change elements at new phrase point…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Ex: Ride/SD, Ride/Chop, HH/SD, HH/Chop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be the EXACT SAME RHYTHM, but you now have four “variations”. This gives the listener the variety they need to enjoy the new phrase. (Sameness can be </a:t>
            </a:r>
            <a:r>
              <a:rPr lang="en"/>
              <a:t>detrimental</a:t>
            </a:r>
            <a:r>
              <a:rPr lang="en"/>
              <a:t>!)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Set up with a simple FILL to transition to new combo. One note can say </a:t>
            </a:r>
            <a:r>
              <a:rPr lang="en"/>
              <a:t>enough…. BEAT 4!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 They Kick The Band?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Glad You Asked!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Proactive</a:t>
            </a:r>
            <a:r>
              <a:rPr lang="en"/>
              <a:t> vs. Reactive Drumming…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“Art” Of The Set Up (Kack Kack, etc.)...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Fills…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Band “Feeds” Off Of The Drummer’s Energy… aka STYLE! It Is Contagious!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Usually getting the drummer to feel this once will hook them and create desire to </a:t>
            </a:r>
            <a:r>
              <a:rPr lang="en"/>
              <a:t>learn</a:t>
            </a:r>
            <a:r>
              <a:rPr lang="en"/>
              <a:t> more. There is a unique connection and responsibility in knowing you are the driver!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“Kicking” The Band…</a:t>
            </a:r>
            <a:endParaRPr/>
          </a:p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Example Kick Rhythm (From “Fat Cat” by Doug Beach) </a:t>
            </a: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700" y="2571750"/>
            <a:ext cx="4160400" cy="194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All About The Feel!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Score: </a:t>
            </a:r>
            <a:endParaRPr/>
          </a:p>
        </p:txBody>
      </p:sp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Fat Cat by Doug Beach</a:t>
            </a: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778" y="152400"/>
            <a:ext cx="1157583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The “Feel” Through Triplet Overlays</a:t>
            </a:r>
            <a:endParaRPr/>
          </a:p>
        </p:txBody>
      </p:sp>
      <p:sp>
        <p:nvSpPr>
          <p:cNvPr id="235" name="Google Shape;235;p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RH becomes ACCENTS, LH fills time. </a:t>
            </a:r>
            <a:endParaRPr/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564" y="2383013"/>
            <a:ext cx="3750876" cy="239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Kick Examples &amp; Combos</a:t>
            </a:r>
            <a:endParaRPr/>
          </a:p>
        </p:txBody>
      </p:sp>
      <p:sp>
        <p:nvSpPr>
          <p:cNvPr id="242" name="Google Shape;242;p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 sure to ALWAYS add a KICK with the CRASH!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Tidbits For Greater Authenticity!</a:t>
            </a:r>
            <a:endParaRPr/>
          </a:p>
        </p:txBody>
      </p:sp>
      <p:sp>
        <p:nvSpPr>
          <p:cNvPr id="248" name="Google Shape;248;p3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Use as they apply and you can fit them into your rehearsal layout! </a:t>
            </a:r>
            <a:endParaRPr/>
          </a:p>
        </p:txBody>
      </p:sp>
      <p:sp>
        <p:nvSpPr>
          <p:cNvPr id="249" name="Google Shape;249;p35"/>
          <p:cNvSpPr txBox="1"/>
          <p:nvPr>
            <p:ph idx="1" type="body"/>
          </p:nvPr>
        </p:nvSpPr>
        <p:spPr>
          <a:xfrm>
            <a:off x="3428400" y="139350"/>
            <a:ext cx="5621400" cy="48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What Else Should I Consider To Help Build Their “Feel” &amp; Vocabulary? </a:t>
            </a:r>
            <a:endParaRPr b="1"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Drum Set “Set Up” &amp; A Good Throne Matters! (Creates Balance!)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Every CRASH Gets A KICK! (Reference the Fat Cat lick!)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The RIDE CYMBAL carries a ton of the DYNAMIC weight of the band! Be careful and do not let the overtones carry you &amp; the band away!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A FILL, no matter how subtle, should always precede a PHRASE SHIFT!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Articulation matters! Find a way to get the drummer to match sounds! (How do we prepare an accent in the wind band?) :)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When rehearsing the winds, have them give you TWO &amp; FOUR on the Hi Hat for consistency of time! Make it AUTOMATIC!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When comfortable, LAY OFF “Ding-Da-Ding” on every beat! Give some space! Use it </a:t>
            </a:r>
            <a:r>
              <a:rPr lang="en">
                <a:solidFill>
                  <a:schemeClr val="lt2"/>
                </a:solidFill>
              </a:rPr>
              <a:t>sparingly</a:t>
            </a:r>
            <a:r>
              <a:rPr lang="en">
                <a:solidFill>
                  <a:schemeClr val="lt2"/>
                </a:solidFill>
              </a:rPr>
              <a:t>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VAMPING is the </a:t>
            </a:r>
            <a:r>
              <a:rPr i="1" lang="en">
                <a:solidFill>
                  <a:schemeClr val="lt2"/>
                </a:solidFill>
              </a:rPr>
              <a:t>BFF</a:t>
            </a:r>
            <a:r>
              <a:rPr lang="en">
                <a:solidFill>
                  <a:schemeClr val="lt2"/>
                </a:solidFill>
              </a:rPr>
              <a:t> of DEVELOPMENT. Give </a:t>
            </a:r>
            <a:r>
              <a:rPr lang="en">
                <a:solidFill>
                  <a:schemeClr val="lt2"/>
                </a:solidFill>
              </a:rPr>
              <a:t>meaningful</a:t>
            </a:r>
            <a:r>
              <a:rPr lang="en">
                <a:solidFill>
                  <a:schemeClr val="lt2"/>
                </a:solidFill>
              </a:rPr>
              <a:t>, not woeful, reps, everyday to build feel and </a:t>
            </a:r>
            <a:r>
              <a:rPr lang="en">
                <a:solidFill>
                  <a:schemeClr val="lt2"/>
                </a:solidFill>
              </a:rPr>
              <a:t>cohesion</a:t>
            </a:r>
            <a:r>
              <a:rPr lang="en">
                <a:solidFill>
                  <a:schemeClr val="lt2"/>
                </a:solidFill>
              </a:rPr>
              <a:t>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Got any local pro’s nearby that can come show a lick or two? Can be TRANSFORMATIVE!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Does your room allow for a perma-jazz (or rhythm section!) set up? This will lead to more practice if the kit is available - BUT - I get it! It can also be a magnet to not-so-good things! :) Just a thought!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Find an APP that slows things down for play back… I am using ANYTUNE today!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All State Jazz Audition is a WONDERFUL THING! Builds skill and chops! </a:t>
            </a:r>
            <a:endParaRPr>
              <a:solidFill>
                <a:schemeClr val="l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</a:pPr>
            <a:r>
              <a:rPr lang="en">
                <a:solidFill>
                  <a:schemeClr val="lt2"/>
                </a:solidFill>
              </a:rPr>
              <a:t>Anything else you need? Questions? YOU CAN ALWAYS REACH OUT! ANYTIME!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Now… TIME FOR YOU TO PLAY!!!</a:t>
            </a:r>
            <a:endParaRPr/>
          </a:p>
        </p:txBody>
      </p:sp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BE SHY! Come on up!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Watch me for cutoffs so we can try some licks together!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Try and lock in with the recording! 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NOT HESITATE! AT ALL! HERE TO HELP!  </a:t>
            </a:r>
            <a:endParaRPr/>
          </a:p>
        </p:txBody>
      </p:sp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Jeremy Langford                         </a:t>
            </a:r>
            <a:r>
              <a:rPr b="1" lang="en"/>
              <a:t> Today’s PPT -&gt;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(352) 267-3818                           </a:t>
            </a:r>
            <a:r>
              <a:rPr b="1" lang="en"/>
              <a:t>  For Reference!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Best way is to send a quick video of your </a:t>
            </a:r>
            <a:r>
              <a:rPr lang="en"/>
              <a:t>drummer</a:t>
            </a:r>
            <a:r>
              <a:rPr lang="en"/>
              <a:t> and/or ensemble with the specific </a:t>
            </a:r>
            <a:r>
              <a:rPr lang="en"/>
              <a:t>question</a:t>
            </a:r>
            <a:r>
              <a:rPr lang="en"/>
              <a:t> or a pic of the lick.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 can sit at my kit and send a quick hit back to show both you and your kiddo as an example. Always happy to do that for you! Don’t wait until it is too late! Need </a:t>
            </a:r>
            <a:r>
              <a:rPr lang="en"/>
              <a:t>time</a:t>
            </a:r>
            <a:r>
              <a:rPr lang="en"/>
              <a:t> to absorb and experiment! </a:t>
            </a:r>
            <a:endParaRPr/>
          </a:p>
        </p:txBody>
      </p:sp>
      <p:pic>
        <p:nvPicPr>
          <p:cNvPr id="262" name="Google Shape;2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300" y="1782975"/>
            <a:ext cx="1175250" cy="11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050" y="4629275"/>
            <a:ext cx="387900" cy="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3870150" y="4301775"/>
            <a:ext cx="14256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2"/>
                </a:solidFill>
              </a:rPr>
              <a:t>FBA Jazz Institute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Drummin’! 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 = Right Hand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LH = Left Hand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RF = Right Foot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LF = Left Foot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7944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51522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64353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77994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Drummin’! 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 = Right Hand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LH = Left Hand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RF = Right Foot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LF = Left Foot</a:t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37944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51522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353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77994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7944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51522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64353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77994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Drummin’! 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 = Right Hand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LH = Left Hand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RF = Right Foot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LF = Left Foot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37944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1522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353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77994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37944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51522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4353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994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5152200" y="415072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7799400" y="415072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Drummin’! 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 = Right Hand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LH = Left Hand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RF = Right Foot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LF = Left Foot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7944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51522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64353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7799400" y="8628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37944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51522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64353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799400" y="303217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5152200" y="415072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7799400" y="415072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LF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5152200" y="194752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7799400" y="1947525"/>
            <a:ext cx="777600" cy="7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LH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Swing!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“Feeling”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Downbeat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782" y="1919075"/>
            <a:ext cx="4576323" cy="285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Swing! 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“Feeling”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Upbeat</a:t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463" y="1846062"/>
            <a:ext cx="4545075" cy="285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Them Together! </a:t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Loop It! 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013" y="2039737"/>
            <a:ext cx="7359877" cy="24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